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78F362-3D5C-44E1-872D-941F0DAE266E}" type="datetimeFigureOut">
              <a:rPr lang="en-US" smtClean="0"/>
              <a:t>3/9/2011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DCA31-F83B-40DA-8434-766883DF791A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DCA31-F83B-40DA-8434-766883DF791A}" type="slidenum">
              <a:rPr lang="en-SG" smtClean="0"/>
              <a:t>1</a:t>
            </a:fld>
            <a:endParaRPr lang="en-S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DCA31-F83B-40DA-8434-766883DF791A}" type="slidenum">
              <a:rPr lang="en-SG" smtClean="0"/>
              <a:t>2</a:t>
            </a:fld>
            <a:endParaRPr lang="en-SG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DCA31-F83B-40DA-8434-766883DF791A}" type="slidenum">
              <a:rPr lang="en-SG" smtClean="0"/>
              <a:t>3</a:t>
            </a:fld>
            <a:endParaRPr lang="en-SG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DCA31-F83B-40DA-8434-766883DF791A}" type="slidenum">
              <a:rPr lang="en-SG" smtClean="0"/>
              <a:t>4</a:t>
            </a:fld>
            <a:endParaRPr lang="en-SG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DCA31-F83B-40DA-8434-766883DF791A}" type="slidenum">
              <a:rPr lang="en-SG" smtClean="0"/>
              <a:t>5</a:t>
            </a:fld>
            <a:endParaRPr lang="en-SG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DCA31-F83B-40DA-8434-766883DF791A}" type="slidenum">
              <a:rPr lang="en-SG" smtClean="0"/>
              <a:t>6</a:t>
            </a:fld>
            <a:endParaRPr lang="en-S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555F-54A0-4877-AE58-A5E1D2B100A5}" type="datetimeFigureOut">
              <a:rPr lang="en-US" smtClean="0"/>
              <a:t>3/9/2011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2239-8EFD-4139-8F4F-93EF695C1AA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555F-54A0-4877-AE58-A5E1D2B100A5}" type="datetimeFigureOut">
              <a:rPr lang="en-US" smtClean="0"/>
              <a:t>3/9/2011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2239-8EFD-4139-8F4F-93EF695C1AA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555F-54A0-4877-AE58-A5E1D2B100A5}" type="datetimeFigureOut">
              <a:rPr lang="en-US" smtClean="0"/>
              <a:t>3/9/2011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2239-8EFD-4139-8F4F-93EF695C1AA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555F-54A0-4877-AE58-A5E1D2B100A5}" type="datetimeFigureOut">
              <a:rPr lang="en-US" smtClean="0"/>
              <a:t>3/9/2011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2239-8EFD-4139-8F4F-93EF695C1AA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555F-54A0-4877-AE58-A5E1D2B100A5}" type="datetimeFigureOut">
              <a:rPr lang="en-US" smtClean="0"/>
              <a:t>3/9/2011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2239-8EFD-4139-8F4F-93EF695C1AA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555F-54A0-4877-AE58-A5E1D2B100A5}" type="datetimeFigureOut">
              <a:rPr lang="en-US" smtClean="0"/>
              <a:t>3/9/2011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2239-8EFD-4139-8F4F-93EF695C1AA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555F-54A0-4877-AE58-A5E1D2B100A5}" type="datetimeFigureOut">
              <a:rPr lang="en-US" smtClean="0"/>
              <a:t>3/9/2011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2239-8EFD-4139-8F4F-93EF695C1AA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555F-54A0-4877-AE58-A5E1D2B100A5}" type="datetimeFigureOut">
              <a:rPr lang="en-US" smtClean="0"/>
              <a:t>3/9/2011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2239-8EFD-4139-8F4F-93EF695C1AA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555F-54A0-4877-AE58-A5E1D2B100A5}" type="datetimeFigureOut">
              <a:rPr lang="en-US" smtClean="0"/>
              <a:t>3/9/2011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2239-8EFD-4139-8F4F-93EF695C1AA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555F-54A0-4877-AE58-A5E1D2B100A5}" type="datetimeFigureOut">
              <a:rPr lang="en-US" smtClean="0"/>
              <a:t>3/9/2011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2239-8EFD-4139-8F4F-93EF695C1AA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555F-54A0-4877-AE58-A5E1D2B100A5}" type="datetimeFigureOut">
              <a:rPr lang="en-US" smtClean="0"/>
              <a:t>3/9/2011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2239-8EFD-4139-8F4F-93EF695C1AAB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6555F-54A0-4877-AE58-A5E1D2B100A5}" type="datetimeFigureOut">
              <a:rPr lang="en-US" smtClean="0"/>
              <a:t>3/9/2011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52239-8EFD-4139-8F4F-93EF695C1AAB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endParaRPr lang="en-SG" dirty="0">
              <a:latin typeface="Burst My Bubble" pitchFamily="2" charset="0"/>
              <a:cs typeface="Cordia New" pitchFamily="34" charset="-34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ko-KR" altLang="en-US" sz="4000" dirty="0" smtClean="0">
                <a:solidFill>
                  <a:srgbClr val="FF0000"/>
                </a:solidFill>
              </a:rPr>
              <a:t>陈建豪</a:t>
            </a:r>
            <a:endParaRPr lang="en-SG" sz="40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00166" y="2285992"/>
            <a:ext cx="58579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新加坡的美食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rgbClr val="FFFF00"/>
                </a:solidFill>
              </a:rPr>
              <a:t>印度煎饼</a:t>
            </a:r>
            <a:endParaRPr lang="en-SG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3000" dirty="0" smtClean="0"/>
              <a:t>印度煎饼</a:t>
            </a:r>
            <a:r>
              <a:rPr lang="zh-CN" altLang="en-US" sz="3000" dirty="0" smtClean="0"/>
              <a:t>塔是油炸面粉的煎饼是在一个平面烧烤熟。它通常送达咖喱蔬菜或肉类为主，并在食品销售中心，在新加坡所有。普拉塔通常也煮（根据要求）奶酪，洋葱，香蕉，红豆，巧克力，蘑菇或鸡</a:t>
            </a:r>
            <a:r>
              <a:rPr lang="zh-CN" sz="2800" dirty="0" smtClean="0"/>
              <a:t>蛋</a:t>
            </a:r>
            <a:endParaRPr lang="zh-CN" altLang="en-US" sz="3000" dirty="0" smtClean="0"/>
          </a:p>
          <a:p>
            <a:r>
              <a:rPr lang="en-US" altLang="ko-KR" sz="3000" dirty="0" smtClean="0"/>
              <a:t>)</a:t>
            </a:r>
          </a:p>
          <a:p>
            <a:pPr>
              <a:buNone/>
            </a:pPr>
            <a:endParaRPr lang="en-SG" dirty="0"/>
          </a:p>
        </p:txBody>
      </p:sp>
      <p:pic>
        <p:nvPicPr>
          <p:cNvPr id="6" name="Picture 5" descr="http://2.bp.blogspot.com/_AUr54Vs1cfw/TR_yQ-JyknI/AAAAAAAAASE/ZO7BQzMJWx4/s1600/Roti+prat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143380"/>
            <a:ext cx="3500462" cy="251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www-singapore.com/images/food0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286256"/>
            <a:ext cx="3071834" cy="200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dirty="0" smtClean="0">
                <a:solidFill>
                  <a:srgbClr val="FFFF00"/>
                </a:solidFill>
              </a:rPr>
              <a:t>罪恶</a:t>
            </a:r>
            <a:endParaRPr lang="en-S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dirty="0" smtClean="0"/>
              <a:t>罪恶</a:t>
            </a:r>
            <a:r>
              <a:rPr lang="zh-CN" dirty="0" smtClean="0"/>
              <a:t>可塞满了蔬菜，肉类和酱汁馅料做出一顿。他们是典型的送达小菜而根据不同地区和个人喜好</a:t>
            </a:r>
            <a:endParaRPr lang="en-US" altLang="zh-CN" dirty="0" smtClean="0"/>
          </a:p>
          <a:p>
            <a:endParaRPr lang="en-SG" dirty="0"/>
          </a:p>
        </p:txBody>
      </p:sp>
      <p:pic>
        <p:nvPicPr>
          <p:cNvPr id="4" name="Picture 3" descr="http://upload.wikimedia.org/wikipedia/commons/b/b1/Dosa-chutney-sambha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357562"/>
            <a:ext cx="3857652" cy="3002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1.bp.blogspot.com/_CO9kvYujj8M/TDPXT0ZoXZI/AAAAAAAAAAM/s7t26G-DdC8/s1600/Andrew+brix+-+dos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500438"/>
            <a:ext cx="3681682" cy="275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FF00"/>
                </a:solidFill>
              </a:rPr>
              <a:t>咖喱</a:t>
            </a:r>
            <a:r>
              <a:rPr lang="ko-KR" altLang="en-US" dirty="0" smtClean="0">
                <a:solidFill>
                  <a:srgbClr val="FFFF00"/>
                </a:solidFill>
              </a:rPr>
              <a:t>角</a:t>
            </a:r>
            <a:endParaRPr lang="en-S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咖喱</a:t>
            </a:r>
            <a:r>
              <a:rPr lang="ko-KR" altLang="en-US" dirty="0" smtClean="0"/>
              <a:t>角</a:t>
            </a:r>
            <a:r>
              <a:rPr lang="zh-CN" altLang="en-US" dirty="0" smtClean="0"/>
              <a:t>是马来西亚，新加坡和泰国，小吃。这是一个专门组成的小馅饼咖喱鸡和炸土豆或烤糕点壳。咖喱是很厚，以防止渗出的小吃了它。</a:t>
            </a:r>
          </a:p>
          <a:p>
            <a:pPr>
              <a:buNone/>
            </a:pPr>
            <a:endParaRPr lang="en-SG" dirty="0"/>
          </a:p>
        </p:txBody>
      </p:sp>
      <p:pic>
        <p:nvPicPr>
          <p:cNvPr id="4" name="Picture 3" descr="http://moi-carine.com/wp/images/curry-puff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714752"/>
            <a:ext cx="3071834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4.bp.blogspot.com/-mp6XOp3zhAM/TVUIqJqZ09I/AAAAAAAAAik/AEGlB8XSXY0/s1600/2011-02-10+18.19.5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3643314"/>
            <a:ext cx="4286280" cy="2771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dirty="0" smtClean="0">
                <a:solidFill>
                  <a:srgbClr val="FFFF00"/>
                </a:solidFill>
              </a:rPr>
              <a:t>马来卤面</a:t>
            </a:r>
            <a:endParaRPr lang="en-S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这道菜是由黄色的鸡蛋面，这也适用于福建虾面微甜带辣咖喱般的肉汁。这件珍品是由土豆，咖喱粉，水，咸黄豆，虾米和花生。这道菜是用硬配上煮鸡蛋，柑柠檬，葱，芹，青辣椒，炸豆腐（头土瓜湾），炒葱和豆芽。</a:t>
            </a:r>
          </a:p>
          <a:p>
            <a:pPr>
              <a:buNone/>
            </a:pPr>
            <a:endParaRPr lang="en-SG" dirty="0"/>
          </a:p>
        </p:txBody>
      </p:sp>
      <p:pic>
        <p:nvPicPr>
          <p:cNvPr id="2050" name="Picture 2" descr="http://bp2.blogger.com/_kLkE50Jtu9k/SE1DDswlteI/AAAAAAAAB8o/dmib-Ukmmcg/s400/mee+reb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786190"/>
            <a:ext cx="3810000" cy="2857500"/>
          </a:xfrm>
          <a:prstGeom prst="rect">
            <a:avLst/>
          </a:prstGeom>
          <a:noFill/>
        </p:spPr>
      </p:pic>
      <p:pic>
        <p:nvPicPr>
          <p:cNvPr id="5" name="Picture 4" descr="http://1.bp.blogspot.com/_uo_Yc0L4fvk/S2G3rcWk_pI/AAAAAAAAAD4/x1eJ-ihHLnk/s320/Mee-Rebus+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143380"/>
            <a:ext cx="3857652" cy="2415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SG" dirty="0"/>
          </a:p>
        </p:txBody>
      </p:sp>
      <p:sp>
        <p:nvSpPr>
          <p:cNvPr id="4" name="Rectangle 3"/>
          <p:cNvSpPr/>
          <p:nvPr/>
        </p:nvSpPr>
        <p:spPr>
          <a:xfrm>
            <a:off x="2214546" y="1643050"/>
            <a:ext cx="478634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o-KR" alt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再 见 ！ ！ ！</a:t>
            </a:r>
            <a:endParaRPr lang="en-US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2977" y="3143247"/>
            <a:ext cx="685804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我来到了我的电脑投影片结束。我希望你喜欢它！</a:t>
            </a:r>
            <a:endParaRPr lang="zh-CN" altLang="en-U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331</Words>
  <Application>Microsoft Office PowerPoint</Application>
  <PresentationFormat>On-screen Show (4:3)</PresentationFormat>
  <Paragraphs>21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印度煎饼</vt:lpstr>
      <vt:lpstr>罪恶</vt:lpstr>
      <vt:lpstr>咖喱角</vt:lpstr>
      <vt:lpstr>马来卤面</vt:lpstr>
      <vt:lpstr>Slide 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TYR</dc:creator>
  <cp:lastModifiedBy>TYR</cp:lastModifiedBy>
  <cp:revision>8</cp:revision>
  <dcterms:created xsi:type="dcterms:W3CDTF">2011-03-09T09:34:43Z</dcterms:created>
  <dcterms:modified xsi:type="dcterms:W3CDTF">2011-03-09T10:45:38Z</dcterms:modified>
</cp:coreProperties>
</file>